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2"/>
  </p:notesMasterIdLst>
  <p:sldIdLst>
    <p:sldId id="256" r:id="rId2"/>
    <p:sldId id="258" r:id="rId3"/>
    <p:sldId id="355" r:id="rId4"/>
    <p:sldId id="357" r:id="rId5"/>
    <p:sldId id="348" r:id="rId6"/>
    <p:sldId id="349" r:id="rId7"/>
    <p:sldId id="350" r:id="rId8"/>
    <p:sldId id="351" r:id="rId9"/>
    <p:sldId id="352" r:id="rId10"/>
    <p:sldId id="353" r:id="rId11"/>
  </p:sldIdLst>
  <p:sldSz cx="9144000" cy="5143500" type="screen16x9"/>
  <p:notesSz cx="6858000" cy="9144000"/>
  <p:embeddedFontLst>
    <p:embeddedFont>
      <p:font typeface="Fira Sans Extra Condensed Medium" panose="020B0600000101010101" charset="0"/>
      <p:regular r:id="rId13"/>
      <p:bold r:id="rId14"/>
      <p:italic r:id="rId15"/>
      <p:boldItalic r:id="rId16"/>
    </p:embeddedFont>
    <p:embeddedFont>
      <p:font typeface="Roboto Condensed Light" panose="02000000000000000000" pitchFamily="2" charset="0"/>
      <p:regular r:id="rId17"/>
      <p:bold r:id="rId18"/>
      <p:italic r:id="rId19"/>
      <p:boldItalic r:id="rId20"/>
    </p:embeddedFont>
    <p:embeddedFont>
      <p:font typeface="Squada One" panose="020B0600000101010101" charset="0"/>
      <p:regular r:id="rId21"/>
    </p:embeddedFont>
    <p:embeddedFont>
      <p:font typeface="나눔스퀘어_ac Bold" panose="020B0600000101010101" pitchFamily="50" charset="-127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06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165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96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593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138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06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62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26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028700" y="1289662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1028700" y="451462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18000">
              <a:schemeClr val="accent1">
                <a:alpha val="79000"/>
              </a:schemeClr>
            </a:gs>
            <a:gs pos="100000">
              <a:schemeClr val="accent2"/>
            </a:gs>
          </a:gsLst>
          <a:lin ang="5400012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ojy/2022_1_OpensourceProject.gi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오픈소스기초프로젝트</a:t>
            </a:r>
            <a:endParaRPr sz="32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398E06-2613-4374-AC52-AAEA77DDBE11}"/>
              </a:ext>
            </a:extLst>
          </p:cNvPr>
          <p:cNvSpPr txBox="1"/>
          <p:nvPr/>
        </p:nvSpPr>
        <p:spPr>
          <a:xfrm>
            <a:off x="6675864" y="3966023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2021042042 </a:t>
            </a:r>
            <a:r>
              <a:rPr lang="ko-KR" altLang="en-US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허주영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45286C2-F969-4F2B-82EF-7C0C5893A9F5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538740" y="1806503"/>
            <a:ext cx="6066520" cy="946200"/>
          </a:xfrm>
        </p:spPr>
        <p:txBody>
          <a:bodyPr/>
          <a:lstStyle/>
          <a:p>
            <a:r>
              <a:rPr lang="en-US" altLang="ko-KR">
                <a:hlinkClick r:id="rId2"/>
              </a:rPr>
              <a:t>https://github.com/heojy/2022_1_OpensourceProject.git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7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alpha val="79000"/>
              </a:schemeClr>
            </a:gs>
            <a:gs pos="96000">
              <a:schemeClr val="accent2"/>
            </a:gs>
          </a:gsLst>
          <a:lin ang="5400012" scaled="0"/>
          <a:tileRect/>
        </a:gra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TODOLIST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6" name="Google Shape;456;p62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캘린더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8" name="Google Shape;458;p62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가계부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0" name="Google Shape;460;p62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메모리 기능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2" name="Google Shape;462;p62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기능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4" name="Google Shape;464;p62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5" name="Google Shape;465;p62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6" name="Google Shape;466;p62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67" name="Google Shape;467;p62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62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 txBox="1">
            <a:spLocks noGrp="1"/>
          </p:cNvSpPr>
          <p:nvPr>
            <p:ph type="ctrTitle" idx="4"/>
          </p:nvPr>
        </p:nvSpPr>
        <p:spPr>
          <a:xfrm>
            <a:off x="3197807" y="306479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todolist.c</a:t>
            </a:r>
            <a:b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calender.c</a:t>
            </a:r>
            <a:b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financial_ledger.c</a:t>
            </a:r>
            <a:b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6" name="Google Shape;456;p62"/>
          <p:cNvSpPr txBox="1">
            <a:spLocks noGrp="1"/>
          </p:cNvSpPr>
          <p:nvPr>
            <p:ph type="ctrTitle"/>
          </p:nvPr>
        </p:nvSpPr>
        <p:spPr>
          <a:xfrm>
            <a:off x="957779" y="2703465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todolist.h</a:t>
            </a:r>
            <a:b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calender.h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8" name="Google Shape;458;p62"/>
          <p:cNvSpPr txBox="1">
            <a:spLocks noGrp="1"/>
          </p:cNvSpPr>
          <p:nvPr>
            <p:ph type="ctrTitle" idx="2"/>
          </p:nvPr>
        </p:nvSpPr>
        <p:spPr>
          <a:xfrm>
            <a:off x="5204508" y="2610930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main.c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2" name="Google Shape;462;p62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구조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title" idx="9"/>
          </p:nvPr>
        </p:nvSpPr>
        <p:spPr>
          <a:xfrm>
            <a:off x="1481387" y="15443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464" name="Google Shape;464;p62"/>
          <p:cNvSpPr txBox="1">
            <a:spLocks noGrp="1"/>
          </p:cNvSpPr>
          <p:nvPr>
            <p:ph type="title" idx="13"/>
          </p:nvPr>
        </p:nvSpPr>
        <p:spPr>
          <a:xfrm>
            <a:off x="5642208" y="152873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</a:t>
            </a:r>
            <a:endParaRPr/>
          </a:p>
        </p:txBody>
      </p:sp>
      <p:sp>
        <p:nvSpPr>
          <p:cNvPr id="465" name="Google Shape;465;p62"/>
          <p:cNvSpPr txBox="1">
            <a:spLocks noGrp="1"/>
          </p:cNvSpPr>
          <p:nvPr>
            <p:ph type="title" idx="14"/>
          </p:nvPr>
        </p:nvSpPr>
        <p:spPr>
          <a:xfrm>
            <a:off x="3235187" y="1553749"/>
            <a:ext cx="25544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</a:t>
            </a:r>
            <a:endParaRPr/>
          </a:p>
        </p:txBody>
      </p:sp>
      <p:cxnSp>
        <p:nvCxnSpPr>
          <p:cNvPr id="467" name="Google Shape;467;p62"/>
          <p:cNvCxnSpPr>
            <a:cxnSpLocks/>
          </p:cNvCxnSpPr>
          <p:nvPr/>
        </p:nvCxnSpPr>
        <p:spPr>
          <a:xfrm>
            <a:off x="1405054" y="2140950"/>
            <a:ext cx="5695657" cy="1881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258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1차 프로젝트 실행결과">
            <a:hlinkClick r:id="" action="ppaction://media"/>
            <a:extLst>
              <a:ext uri="{FF2B5EF4-FFF2-40B4-BE49-F238E27FC236}">
                <a16:creationId xmlns:a16="http://schemas.microsoft.com/office/drawing/2014/main" id="{2BEE6C73-1856-4C63-8FBC-E04C67C55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2689" y="1001274"/>
            <a:ext cx="7218578" cy="40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: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캘린더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CBDD49-9766-46CA-BD55-55C96C871C33}"/>
              </a:ext>
            </a:extLst>
          </p:cNvPr>
          <p:cNvSpPr txBox="1"/>
          <p:nvPr/>
        </p:nvSpPr>
        <p:spPr>
          <a:xfrm>
            <a:off x="462032" y="1954437"/>
            <a:ext cx="8354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입력시 년과 월을 입력받아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월의 달력을 출력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월의 시작일이 무슨 요일인지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해당월에 며칠이 있는지 판단하고 해당 년도가 윤년인지 확인한 후 요일에 맞게 일 출력 </a:t>
            </a:r>
          </a:p>
        </p:txBody>
      </p:sp>
    </p:spTree>
    <p:extLst>
      <p:ext uri="{BB962C8B-B14F-4D97-AF65-F5344CB8AC3E}">
        <p14:creationId xmlns:p14="http://schemas.microsoft.com/office/powerpoint/2010/main" val="56316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: TODOLIST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CBDD49-9766-46CA-BD55-55C96C871C33}"/>
              </a:ext>
            </a:extLst>
          </p:cNvPr>
          <p:cNvSpPr txBox="1"/>
          <p:nvPr/>
        </p:nvSpPr>
        <p:spPr>
          <a:xfrm>
            <a:off x="462032" y="1954437"/>
            <a:ext cx="8354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입력시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add, rename,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done,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trash,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quit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가능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차례대로 할일 추가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할일 이름 변경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할일 완료로 표시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지우기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나가기 기능</a:t>
            </a:r>
            <a:endParaRPr lang="en-US" altLang="ko-KR" sz="2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4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: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가계부 잔고 설정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CBDD49-9766-46CA-BD55-55C96C871C33}"/>
              </a:ext>
            </a:extLst>
          </p:cNvPr>
          <p:cNvSpPr txBox="1"/>
          <p:nvPr/>
        </p:nvSpPr>
        <p:spPr>
          <a:xfrm>
            <a:off x="462032" y="1954437"/>
            <a:ext cx="8354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입력시 가계부를 처음으로 시작할 잔고 설정 가능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시작시 잔고 설정을 따로 하지 않을 경우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list.txt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저장된 마지막 잔고를 토대로 가계부 기능 사용가능 </a:t>
            </a:r>
            <a:endParaRPr lang="en-US" altLang="ko-KR" sz="2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61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: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가계부 사용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CBDD49-9766-46CA-BD55-55C96C871C33}"/>
              </a:ext>
            </a:extLst>
          </p:cNvPr>
          <p:cNvSpPr txBox="1"/>
          <p:nvPr/>
        </p:nvSpPr>
        <p:spPr>
          <a:xfrm>
            <a:off x="462032" y="1954437"/>
            <a:ext cx="8354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입력시 수입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지출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잔액조회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 기능 사용가능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활용시 모든 기록이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list.txt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남게 됨</a:t>
            </a:r>
            <a:endParaRPr lang="en-US" altLang="ko-KR" sz="2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실행시 텍스트 파일을 분석해 자동으로 잔액을 구함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35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아쉬운점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CBDD49-9766-46CA-BD55-55C96C871C33}"/>
              </a:ext>
            </a:extLst>
          </p:cNvPr>
          <p:cNvSpPr txBox="1"/>
          <p:nvPr/>
        </p:nvSpPr>
        <p:spPr>
          <a:xfrm>
            <a:off x="394846" y="1385797"/>
            <a:ext cx="8354308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투두 리스트에  날짜를 입력할 수 있게 만들어서</a:t>
            </a:r>
            <a:r>
              <a:rPr lang="en-US" altLang="ko-KR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캘린더와 연동가능하게</a:t>
            </a:r>
            <a:r>
              <a:rPr lang="en-US" altLang="ko-KR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캘린더 출력시 할일이 있는 날을 다른 색으로 표현하기</a:t>
            </a:r>
            <a:endParaRPr lang="en-US" altLang="ko-KR" sz="200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TODOLIST</a:t>
            </a:r>
            <a:r>
              <a:rPr lang="ko-KR" altLang="en-US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날짜별로 정렬하고 요일도 출력할 수 있게</a:t>
            </a:r>
            <a:endParaRPr lang="en-US" altLang="ko-KR" sz="200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가계부 기능 사용시 계정을 이용하게 만들어서 송금기능을 만들어 계정간 수입 </a:t>
            </a:r>
            <a:r>
              <a:rPr lang="en-US" altLang="ko-KR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지출액에 반영할 수 있게</a:t>
            </a:r>
            <a:endParaRPr lang="en-US" altLang="ko-KR" sz="200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61311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243</Words>
  <Application>Microsoft Office PowerPoint</Application>
  <PresentationFormat>화면 슬라이드 쇼(16:9)</PresentationFormat>
  <Paragraphs>43</Paragraphs>
  <Slides>10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Squada One</vt:lpstr>
      <vt:lpstr>나눔스퀘어_ac Bold</vt:lpstr>
      <vt:lpstr>Roboto Condensed Light</vt:lpstr>
      <vt:lpstr>Arial</vt:lpstr>
      <vt:lpstr>Fira Sans Extra Condensed Medium</vt:lpstr>
      <vt:lpstr>Tech Startup by Slidesgo</vt:lpstr>
      <vt:lpstr>PowerPoint 프레젠테이션</vt:lpstr>
      <vt:lpstr>TODOLIST</vt:lpstr>
      <vt:lpstr>todolist.c calender.c financial_ledger.c </vt:lpstr>
      <vt:lpstr>실행 결과</vt:lpstr>
      <vt:lpstr>메뉴 1 : 캘린더</vt:lpstr>
      <vt:lpstr>메뉴 2 : TODOLIST</vt:lpstr>
      <vt:lpstr>메뉴 3 : 가계부 잔고 설정</vt:lpstr>
      <vt:lpstr>메뉴 4 : 가계부 사용</vt:lpstr>
      <vt:lpstr>아쉬운점</vt:lpstr>
      <vt:lpstr>https://github.com/heojy/2022_1_OpensourceProject.git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허주영</cp:lastModifiedBy>
  <cp:revision>11</cp:revision>
  <dcterms:modified xsi:type="dcterms:W3CDTF">2022-04-27T05:32:14Z</dcterms:modified>
</cp:coreProperties>
</file>